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Relationship Id="rId35" Type="http://schemas.openxmlformats.org/officeDocument/2006/relationships/image" Target="../media/image127.png"/><Relationship Id="rId36" Type="http://schemas.openxmlformats.org/officeDocument/2006/relationships/image" Target="../media/image128.png"/><Relationship Id="rId37" Type="http://schemas.openxmlformats.org/officeDocument/2006/relationships/image" Target="../media/image1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207" y="513593"/>
            <a:ext cx="9769114" cy="57948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55" y="1837486"/>
            <a:ext cx="16764271" cy="7691067"/>
            <a:chOff x="654055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55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7908932" cy="1169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8289" y="2358095"/>
            <a:ext cx="10769136" cy="6800717"/>
            <a:chOff x="3758289" y="2358095"/>
            <a:chExt cx="10769136" cy="6800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8289" y="2358095"/>
              <a:ext cx="10769136" cy="6800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721" y="1488251"/>
            <a:ext cx="16764271" cy="7691067"/>
            <a:chOff x="1080721" y="1488251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21" y="1488251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898" y="464764"/>
            <a:ext cx="8023009" cy="1159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9054" y="3348592"/>
            <a:ext cx="4519676" cy="2549012"/>
            <a:chOff x="2659054" y="3348592"/>
            <a:chExt cx="4519676" cy="25490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054" y="3348592"/>
              <a:ext cx="4519676" cy="25490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4929" y="2225402"/>
            <a:ext cx="6333984" cy="7923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9054" y="5897604"/>
            <a:ext cx="4531149" cy="2557497"/>
            <a:chOff x="2659054" y="5897604"/>
            <a:chExt cx="4531149" cy="2557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054" y="5897604"/>
              <a:ext cx="4531149" cy="2557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0952" y="3555319"/>
            <a:ext cx="5623917" cy="4915020"/>
            <a:chOff x="10940952" y="3555319"/>
            <a:chExt cx="5623917" cy="49150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952" y="3555319"/>
              <a:ext cx="5623917" cy="49150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8948" y="2193654"/>
            <a:ext cx="5482317" cy="7923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721" y="1488251"/>
            <a:ext cx="16764271" cy="8507940"/>
            <a:chOff x="1080721" y="1488251"/>
            <a:chExt cx="16764271" cy="8507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21" y="1488251"/>
              <a:ext cx="16764271" cy="8507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898" y="464764"/>
            <a:ext cx="8023009" cy="1159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09524" y="3671287"/>
            <a:ext cx="6171429" cy="3599281"/>
            <a:chOff x="2209524" y="3671287"/>
            <a:chExt cx="6171429" cy="35992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524" y="3671287"/>
              <a:ext cx="6171429" cy="35992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2859" y="2504764"/>
            <a:ext cx="4882250" cy="7923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82762" y="3671287"/>
            <a:ext cx="5076498" cy="6171429"/>
            <a:chOff x="11382762" y="3671287"/>
            <a:chExt cx="5076498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2762" y="3671287"/>
              <a:ext cx="5076498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7048" y="2504764"/>
            <a:ext cx="4882250" cy="792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0122" y="5892302"/>
            <a:ext cx="1729237" cy="1729398"/>
            <a:chOff x="5710122" y="5892302"/>
            <a:chExt cx="1729237" cy="1729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122" y="5892302"/>
              <a:ext cx="1729237" cy="1729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6190" y="5142857"/>
            <a:ext cx="773510" cy="967840"/>
            <a:chOff x="9356190" y="5142857"/>
            <a:chExt cx="773510" cy="967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356190" y="5142857"/>
              <a:ext cx="773510" cy="967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721" y="1488251"/>
            <a:ext cx="16764271" cy="8507940"/>
            <a:chOff x="1080721" y="1488251"/>
            <a:chExt cx="16764271" cy="8507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21" y="1488251"/>
              <a:ext cx="16764271" cy="8507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898" y="464764"/>
            <a:ext cx="8023009" cy="1159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1346" y="3588318"/>
            <a:ext cx="5614761" cy="4076919"/>
            <a:chOff x="2611346" y="3588318"/>
            <a:chExt cx="5614761" cy="40769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1346" y="3588318"/>
              <a:ext cx="5614761" cy="40769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2227" y="2193654"/>
            <a:ext cx="4449460" cy="7923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61489" y="7029109"/>
            <a:ext cx="1729237" cy="1729398"/>
            <a:chOff x="7361489" y="7029109"/>
            <a:chExt cx="1729237" cy="17293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1489" y="7029109"/>
              <a:ext cx="1729237" cy="1729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6190" y="5142857"/>
            <a:ext cx="773510" cy="967840"/>
            <a:chOff x="9356190" y="5142857"/>
            <a:chExt cx="773510" cy="9678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356190" y="5142857"/>
              <a:ext cx="773510" cy="96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6171" y="3339681"/>
            <a:ext cx="4611467" cy="6171429"/>
            <a:chOff x="11576171" y="3339681"/>
            <a:chExt cx="461146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171" y="3339681"/>
              <a:ext cx="461146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6444929" cy="27624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56" y="1488251"/>
            <a:ext cx="16764271" cy="8507940"/>
            <a:chOff x="948256" y="1488251"/>
            <a:chExt cx="16764271" cy="8507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256" y="1488251"/>
              <a:ext cx="16764271" cy="8507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898" y="464764"/>
            <a:ext cx="7744913" cy="1169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80919" y="7592753"/>
            <a:ext cx="12621441" cy="321429"/>
            <a:chOff x="2380919" y="7592753"/>
            <a:chExt cx="12621441" cy="3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0919" y="7592753"/>
              <a:ext cx="12621441" cy="3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17598" y="7588932"/>
            <a:ext cx="1072406" cy="325752"/>
            <a:chOff x="15017598" y="7588932"/>
            <a:chExt cx="1072406" cy="325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7598" y="7588932"/>
              <a:ext cx="1072406" cy="325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4930" y="7491924"/>
            <a:ext cx="542134" cy="542134"/>
            <a:chOff x="2154930" y="7491924"/>
            <a:chExt cx="542134" cy="542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4930" y="7491924"/>
              <a:ext cx="542134" cy="542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6282" y="6044870"/>
            <a:ext cx="2832209" cy="42857"/>
            <a:chOff x="996282" y="6044870"/>
            <a:chExt cx="2832209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96282" y="6044870"/>
              <a:ext cx="2832209" cy="4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854" y="8161607"/>
            <a:ext cx="1767182" cy="9973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5853" y="3104184"/>
            <a:ext cx="1840548" cy="601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38165" y="7482400"/>
            <a:ext cx="542134" cy="542134"/>
            <a:chOff x="15638165" y="7482400"/>
            <a:chExt cx="542134" cy="5421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8165" y="7482400"/>
              <a:ext cx="542134" cy="542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41271" y="5978731"/>
            <a:ext cx="2942217" cy="42857"/>
            <a:chOff x="4041271" y="5978731"/>
            <a:chExt cx="2942217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041271" y="5978731"/>
              <a:ext cx="2942217" cy="4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50297" y="8161607"/>
            <a:ext cx="1898982" cy="9973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3085" y="8161607"/>
            <a:ext cx="2167258" cy="9973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6633" y="2673706"/>
            <a:ext cx="2117710" cy="9556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82300" y="6172776"/>
            <a:ext cx="2575285" cy="42857"/>
            <a:chOff x="12282300" y="6172776"/>
            <a:chExt cx="2575285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282300" y="6172776"/>
              <a:ext cx="2575285" cy="428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86391" y="8161607"/>
            <a:ext cx="1833449" cy="9973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16858" y="2997363"/>
            <a:ext cx="2117710" cy="9556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99230" y="7351043"/>
            <a:ext cx="804848" cy="804848"/>
            <a:chOff x="5099230" y="7351043"/>
            <a:chExt cx="804848" cy="8048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099230" y="7351043"/>
              <a:ext cx="804848" cy="804848"/>
              <a:chOff x="5099230" y="7351043"/>
              <a:chExt cx="804848" cy="804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99230" y="7351043"/>
                <a:ext cx="804848" cy="80484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187290" y="7456932"/>
              <a:ext cx="647832" cy="647832"/>
              <a:chOff x="5187290" y="7456932"/>
              <a:chExt cx="647832" cy="64783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187290" y="7456932"/>
                <a:ext cx="647832" cy="647832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92519" y="8146369"/>
            <a:ext cx="1754430" cy="9973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33525" y="2692754"/>
            <a:ext cx="1444757" cy="10361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71052" y="2132633"/>
            <a:ext cx="1757129" cy="13705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30878" y="6085299"/>
            <a:ext cx="2751350" cy="42857"/>
            <a:chOff x="14530878" y="6085299"/>
            <a:chExt cx="2751350" cy="428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4530878" y="6085299"/>
              <a:ext cx="2751350" cy="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72004" y="3469743"/>
            <a:ext cx="1059347" cy="1059347"/>
            <a:chOff x="4972004" y="3469743"/>
            <a:chExt cx="1059347" cy="105934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72004" y="3469743"/>
              <a:ext cx="1059347" cy="10593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96861" y="7482400"/>
            <a:ext cx="542134" cy="542134"/>
            <a:chOff x="7896861" y="7482400"/>
            <a:chExt cx="542134" cy="5421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96861" y="7482400"/>
              <a:ext cx="542134" cy="5421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77447" y="7485398"/>
            <a:ext cx="542134" cy="542134"/>
            <a:chOff x="13277447" y="7485398"/>
            <a:chExt cx="542134" cy="5421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77447" y="7485398"/>
              <a:ext cx="542134" cy="5421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59403" y="6044848"/>
            <a:ext cx="2832288" cy="42857"/>
            <a:chOff x="6759403" y="6044848"/>
            <a:chExt cx="2832288" cy="428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6759403" y="6044848"/>
              <a:ext cx="2832288" cy="4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18095" y="7491924"/>
            <a:ext cx="542134" cy="542134"/>
            <a:chOff x="10718095" y="7491924"/>
            <a:chExt cx="542134" cy="54213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18095" y="7491924"/>
              <a:ext cx="542134" cy="5421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04533" y="6011857"/>
            <a:ext cx="2917354" cy="42857"/>
            <a:chOff x="9504533" y="6011857"/>
            <a:chExt cx="2917354" cy="428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9504533" y="6011857"/>
              <a:ext cx="2917354" cy="42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22822" y="3515301"/>
            <a:ext cx="1059347" cy="1059347"/>
            <a:chOff x="10422822" y="3515301"/>
            <a:chExt cx="1059347" cy="10593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22822" y="3515301"/>
              <a:ext cx="1059347" cy="105934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81218" y="3104184"/>
            <a:ext cx="2179519" cy="103618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188288" y="8161612"/>
            <a:ext cx="1823030" cy="99730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836008" y="3590806"/>
            <a:ext cx="1059347" cy="1059347"/>
            <a:chOff x="1836008" y="3590806"/>
            <a:chExt cx="1059347" cy="10593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6008" y="3590806"/>
              <a:ext cx="1059347" cy="105934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674921" y="3590806"/>
            <a:ext cx="1059347" cy="1059347"/>
            <a:chOff x="7674921" y="3590806"/>
            <a:chExt cx="1059347" cy="105934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74921" y="3590806"/>
              <a:ext cx="1059347" cy="105934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75694" y="3847214"/>
            <a:ext cx="1059347" cy="1059347"/>
            <a:chOff x="12975694" y="3847214"/>
            <a:chExt cx="1059347" cy="105934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75694" y="3847214"/>
              <a:ext cx="1059347" cy="105934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79558" y="3683076"/>
            <a:ext cx="1059347" cy="1059347"/>
            <a:chOff x="15379558" y="3683076"/>
            <a:chExt cx="1059347" cy="105934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379558" y="3683076"/>
              <a:ext cx="1059347" cy="1059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3881358" cy="2752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674" y="1583489"/>
            <a:ext cx="16764271" cy="8507940"/>
            <a:chOff x="1141674" y="1583489"/>
            <a:chExt cx="16764271" cy="8507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674" y="1583489"/>
              <a:ext cx="16764271" cy="8507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898" y="464764"/>
            <a:ext cx="7697294" cy="11694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923" y="2762533"/>
            <a:ext cx="2291802" cy="1565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9447" y="5228561"/>
            <a:ext cx="3184525" cy="15659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9447" y="7629199"/>
            <a:ext cx="2291802" cy="1565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5342" y="2762533"/>
            <a:ext cx="2291802" cy="15849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20126" y="5182847"/>
            <a:ext cx="2310849" cy="15849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35365" y="7644437"/>
            <a:ext cx="2282278" cy="1584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9800" y="2483122"/>
            <a:ext cx="1641915" cy="2102596"/>
            <a:chOff x="3959800" y="2483122"/>
            <a:chExt cx="1641915" cy="2102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9800" y="2483122"/>
              <a:ext cx="1641915" cy="2102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2668" y="7398104"/>
            <a:ext cx="1538092" cy="2097398"/>
            <a:chOff x="11022668" y="7398104"/>
            <a:chExt cx="1538092" cy="2097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22668" y="7398104"/>
              <a:ext cx="1538092" cy="2097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2668" y="2571429"/>
            <a:ext cx="1585564" cy="2102596"/>
            <a:chOff x="11022668" y="2571429"/>
            <a:chExt cx="1585564" cy="21025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2668" y="2571429"/>
              <a:ext cx="1585564" cy="2102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59800" y="5044260"/>
            <a:ext cx="1643977" cy="1912381"/>
            <a:chOff x="3959800" y="5044260"/>
            <a:chExt cx="1643977" cy="1912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9800" y="5044260"/>
              <a:ext cx="1643977" cy="191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9800" y="7488775"/>
            <a:ext cx="1641915" cy="1998853"/>
            <a:chOff x="3959800" y="7488775"/>
            <a:chExt cx="1641915" cy="19988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9800" y="7488775"/>
              <a:ext cx="1641915" cy="1998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31167" y="5044260"/>
            <a:ext cx="1538092" cy="1800137"/>
            <a:chOff x="11031167" y="5044260"/>
            <a:chExt cx="1538092" cy="18001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1167" y="5044260"/>
              <a:ext cx="1538092" cy="1800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5714" y="883810"/>
            <a:ext cx="8380952" cy="8761905"/>
            <a:chOff x="5165714" y="883810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5714" y="883810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1435" y="3448900"/>
            <a:ext cx="5293945" cy="34246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11429" y="2742857"/>
            <a:ext cx="7862857" cy="5988571"/>
            <a:chOff x="5211429" y="2742857"/>
            <a:chExt cx="7862857" cy="598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1429" y="2742857"/>
              <a:ext cx="7862857" cy="598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4160" y="676192"/>
            <a:ext cx="3330802" cy="9747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6758" y="3952461"/>
            <a:ext cx="2326547" cy="6104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98106" y="3687011"/>
            <a:ext cx="6889506" cy="115938"/>
            <a:chOff x="5698106" y="368701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8106" y="3687011"/>
              <a:ext cx="6889506" cy="115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6758" y="5164523"/>
            <a:ext cx="1620776" cy="5989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8105" y="4899078"/>
            <a:ext cx="6889506" cy="115938"/>
            <a:chOff x="5698105" y="4899078"/>
            <a:chExt cx="6889506" cy="115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8105" y="4899078"/>
              <a:ext cx="6889506" cy="1159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6780" y="6299860"/>
            <a:ext cx="1938357" cy="5989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98102" y="6034407"/>
            <a:ext cx="6889506" cy="115938"/>
            <a:chOff x="5698102" y="6034407"/>
            <a:chExt cx="6889506" cy="1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102" y="6034407"/>
              <a:ext cx="6889506" cy="1159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6780" y="7385568"/>
            <a:ext cx="1957405" cy="5989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98102" y="7120122"/>
            <a:ext cx="6889506" cy="115938"/>
            <a:chOff x="5698102" y="7120122"/>
            <a:chExt cx="6889506" cy="1159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8102" y="7120122"/>
              <a:ext cx="6889506" cy="115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4706120" cy="27624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3341710" cy="1605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356" y="1837486"/>
            <a:ext cx="16764271" cy="7691067"/>
            <a:chOff x="804356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56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9317123" cy="1173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3337" y="2786940"/>
            <a:ext cx="7533155" cy="5792159"/>
            <a:chOff x="1653337" y="2786940"/>
            <a:chExt cx="7533155" cy="57921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3337" y="2786940"/>
              <a:ext cx="7533155" cy="57921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6021" y="3791116"/>
            <a:ext cx="7418879" cy="2526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08" y="1837486"/>
            <a:ext cx="16764271" cy="7691067"/>
            <a:chOff x="865308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308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8723009" cy="1169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5915" y="3756475"/>
            <a:ext cx="5538183" cy="5150689"/>
            <a:chOff x="1875915" y="3756475"/>
            <a:chExt cx="5538183" cy="5150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915" y="3756475"/>
              <a:ext cx="5538183" cy="5150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5439" y="4511080"/>
            <a:ext cx="3394005" cy="6171429"/>
            <a:chOff x="7925439" y="4511080"/>
            <a:chExt cx="339400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5439" y="4511080"/>
              <a:ext cx="339400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57423" y="2457583"/>
            <a:ext cx="3848285" cy="3060377"/>
            <a:chOff x="11957423" y="2457583"/>
            <a:chExt cx="3848285" cy="3060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7423" y="2457583"/>
              <a:ext cx="3848285" cy="30603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5314" y="3214502"/>
            <a:ext cx="3097726" cy="11224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40612" y="5381340"/>
            <a:ext cx="5374886" cy="4274418"/>
            <a:chOff x="11840612" y="5381340"/>
            <a:chExt cx="5374886" cy="4274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80000">
              <a:off x="11840612" y="5381340"/>
              <a:ext cx="5374886" cy="42744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771" y="6569123"/>
            <a:ext cx="3938621" cy="11156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143" y="2548574"/>
            <a:ext cx="4657952" cy="11694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55" y="1837486"/>
            <a:ext cx="16764271" cy="7691067"/>
            <a:chOff x="654055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55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10987056" cy="1169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8571" y="3257243"/>
            <a:ext cx="7292456" cy="4729647"/>
            <a:chOff x="1508571" y="3257243"/>
            <a:chExt cx="7292456" cy="47296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571" y="3257243"/>
              <a:ext cx="7292456" cy="4729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3275" y="5112381"/>
            <a:ext cx="6171429" cy="1693155"/>
            <a:chOff x="10683275" y="5112381"/>
            <a:chExt cx="6171429" cy="16931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3275" y="5112381"/>
              <a:ext cx="6171429" cy="16931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6190" y="5112381"/>
            <a:ext cx="1253937" cy="1568966"/>
            <a:chOff x="9036190" y="5112381"/>
            <a:chExt cx="1253937" cy="15689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036190" y="5112381"/>
              <a:ext cx="1253937" cy="156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55" y="1837486"/>
            <a:ext cx="16764271" cy="7691067"/>
            <a:chOff x="654055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55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11044199" cy="11790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11429" y="2990436"/>
            <a:ext cx="6577016" cy="5969128"/>
            <a:chOff x="10011429" y="2990436"/>
            <a:chExt cx="6577016" cy="5969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1429" y="2990436"/>
              <a:ext cx="6577016" cy="5969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2181" y="2421712"/>
            <a:ext cx="5755963" cy="6614042"/>
            <a:chOff x="1872181" y="2421712"/>
            <a:chExt cx="5755963" cy="6614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2181" y="2421712"/>
              <a:ext cx="5755963" cy="6614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9348" y="4083577"/>
            <a:ext cx="773510" cy="967840"/>
            <a:chOff x="8369348" y="4083577"/>
            <a:chExt cx="773510" cy="9678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8369348" y="4083577"/>
              <a:ext cx="773510" cy="96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69348" y="7023972"/>
            <a:ext cx="773510" cy="967840"/>
            <a:chOff x="8369348" y="7023972"/>
            <a:chExt cx="773510" cy="967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369348" y="7023972"/>
              <a:ext cx="773510" cy="967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2919863" cy="27529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2116234" cy="1596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055" y="1837486"/>
            <a:ext cx="16764271" cy="7691067"/>
            <a:chOff x="654055" y="1837486"/>
            <a:chExt cx="16764271" cy="7691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55" y="1837486"/>
              <a:ext cx="16764271" cy="7691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7069713" cy="1112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48571" y="2693812"/>
            <a:ext cx="13340952" cy="5978414"/>
            <a:chOff x="2548571" y="2693812"/>
            <a:chExt cx="13340952" cy="5978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8571" y="2693812"/>
              <a:ext cx="13340952" cy="5978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2023-04-20T21:17:11Z</dcterms:created>
  <dcterms:modified xsi:type="dcterms:W3CDTF">2023-04-20T21:17:11Z</dcterms:modified>
</cp:coreProperties>
</file>